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32" r:id="rId3"/>
    <p:sldId id="333" r:id="rId4"/>
    <p:sldId id="334" r:id="rId5"/>
    <p:sldId id="335" r:id="rId6"/>
    <p:sldId id="33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660E3-6122-443F-9CB6-C9174F0B8C0C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705C-D7FE-4985-916E-E85BA4A601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11/29/2016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Publications scientifiques et éthique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11/29/2016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Publications scientifiques et éthique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3429000"/>
            <a:ext cx="7851648" cy="142876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fr-FR" sz="36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fr-FR" sz="2800" dirty="0" err="1" smtClean="0"/>
              <a:t>Doctoriales</a:t>
            </a:r>
            <a:r>
              <a:rPr lang="fr-FR" sz="2800" dirty="0" smtClean="0"/>
              <a:t> de l'Université de Tlemcen</a:t>
            </a:r>
            <a:r>
              <a:rPr lang="fr-FR" sz="3200" u="sng" dirty="0" smtClean="0"/>
              <a:t/>
            </a:r>
            <a:br>
              <a:rPr lang="fr-FR" sz="3200" u="sng" dirty="0" smtClean="0"/>
            </a:br>
            <a:r>
              <a:rPr lang="fr-FR" sz="3200" dirty="0" smtClean="0"/>
              <a:t>JDTech'2022 , 03-05 octobre 2022</a:t>
            </a:r>
            <a:r>
              <a:rPr lang="fr-FR" sz="3600" dirty="0" smtClean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fr-FR" sz="36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fr-FR" sz="3200" dirty="0" smtClean="0"/>
              <a:t>Formation doctorale.......(Filière)</a:t>
            </a:r>
            <a:endParaRPr lang="fr-FR" sz="36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2910" y="571480"/>
            <a:ext cx="7715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République Algérienne Démocratique et Populaire</a:t>
            </a:r>
            <a:endParaRPr lang="fr-FR" dirty="0" smtClean="0"/>
          </a:p>
          <a:p>
            <a:pPr algn="ctr"/>
            <a:r>
              <a:rPr lang="fr-FR" b="1" dirty="0" smtClean="0"/>
              <a:t>Ministère de l’enseignement supérieur et de la recherche scientifique</a:t>
            </a:r>
          </a:p>
          <a:p>
            <a:pPr algn="ctr"/>
            <a:endParaRPr lang="fr-FR" b="1" dirty="0" smtClean="0"/>
          </a:p>
          <a:p>
            <a:pPr algn="ctr">
              <a:lnSpc>
                <a:spcPct val="150000"/>
              </a:lnSpc>
            </a:pPr>
            <a:r>
              <a:rPr lang="fr-FR" dirty="0" smtClean="0"/>
              <a:t>Université Abou </a:t>
            </a:r>
            <a:r>
              <a:rPr lang="fr-FR" dirty="0" err="1" smtClean="0"/>
              <a:t>Bekr</a:t>
            </a:r>
            <a:r>
              <a:rPr lang="fr-FR" dirty="0" smtClean="0"/>
              <a:t> </a:t>
            </a:r>
            <a:r>
              <a:rPr lang="fr-FR" dirty="0" err="1" smtClean="0"/>
              <a:t>Belkaid</a:t>
            </a:r>
            <a:r>
              <a:rPr lang="fr-FR" dirty="0" smtClean="0"/>
              <a:t>-Tlemcen</a:t>
            </a:r>
          </a:p>
          <a:p>
            <a:pPr algn="ctr">
              <a:lnSpc>
                <a:spcPct val="150000"/>
              </a:lnSpc>
            </a:pPr>
            <a:r>
              <a:rPr lang="fr-FR" dirty="0" smtClean="0"/>
              <a:t>Faculté de Technologie</a:t>
            </a:r>
          </a:p>
          <a:p>
            <a:pPr algn="ctr">
              <a:lnSpc>
                <a:spcPct val="150000"/>
              </a:lnSpc>
            </a:pPr>
            <a:r>
              <a:rPr lang="fr-FR" dirty="0" smtClean="0"/>
              <a:t>Département:    ……………………</a:t>
            </a:r>
          </a:p>
          <a:p>
            <a:pPr algn="ctr">
              <a:lnSpc>
                <a:spcPct val="150000"/>
              </a:lnSpc>
            </a:pPr>
            <a:r>
              <a:rPr lang="fr-FR" dirty="0" smtClean="0"/>
              <a:t>Laboratoire: …………………….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361322"/>
            <a:ext cx="791845" cy="99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1557334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/>
              <a:t>Intérêt général de la thèse (Originalité, innovation, excellence scientifique, approche,….)  (maximum 3 pages)</a:t>
            </a:r>
            <a:endParaRPr lang="fr-FR" sz="32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8" name="ZoneTexte 7"/>
          <p:cNvSpPr txBox="1"/>
          <p:nvPr/>
        </p:nvSpPr>
        <p:spPr>
          <a:xfrm>
            <a:off x="500034" y="7143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42906"/>
            <a:ext cx="7851648" cy="1128706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/>
              <a:t>Présentation de la problématique  (maximum 2 pages)</a:t>
            </a:r>
            <a:endParaRPr lang="fr-FR" sz="32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8" name="ZoneTexte 7"/>
          <p:cNvSpPr txBox="1"/>
          <p:nvPr/>
        </p:nvSpPr>
        <p:spPr>
          <a:xfrm>
            <a:off x="500034" y="7143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42906"/>
            <a:ext cx="7851648" cy="1128706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/>
              <a:t>Impact Socio-économique et culturel  (maximum 2 pages)</a:t>
            </a:r>
            <a:endParaRPr lang="fr-FR" sz="32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8" name="ZoneTexte 7"/>
          <p:cNvSpPr txBox="1"/>
          <p:nvPr/>
        </p:nvSpPr>
        <p:spPr>
          <a:xfrm>
            <a:off x="500034" y="7143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42906"/>
            <a:ext cx="7851648" cy="1128706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/>
              <a:t>Ouverture interdisciplinaire  (maximum 2 pages)</a:t>
            </a:r>
            <a:endParaRPr lang="fr-FR" sz="32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8" name="ZoneTexte 7"/>
          <p:cNvSpPr txBox="1"/>
          <p:nvPr/>
        </p:nvSpPr>
        <p:spPr>
          <a:xfrm>
            <a:off x="500034" y="7143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2000264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/>
              <a:t>Evolution des travaux et valorisation des résultats de la thèse (Production scientifique, brevet, vulgarisation, prototypage ….)  (maximum 2 pages)</a:t>
            </a:r>
            <a:endParaRPr lang="fr-FR" sz="32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8" name="ZoneTexte 7"/>
          <p:cNvSpPr txBox="1"/>
          <p:nvPr/>
        </p:nvSpPr>
        <p:spPr>
          <a:xfrm>
            <a:off x="500034" y="7143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5431</TotalTime>
  <Words>103</Words>
  <Application>Microsoft Office PowerPoint</Application>
  <PresentationFormat>Affichage à l'écran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Flow</vt:lpstr>
      <vt:lpstr>  Doctoriales de l'Université de Tlemcen JDTech'2022 , 03-05 octobre 2022 Formation doctorale.......(Filière)</vt:lpstr>
      <vt:lpstr>Intérêt général de la thèse (Originalité, innovation, excellence scientifique, approche,….)  (maximum 3 pages)</vt:lpstr>
      <vt:lpstr>Présentation de la problématique  (maximum 2 pages)</vt:lpstr>
      <vt:lpstr>Impact Socio-économique et culturel  (maximum 2 pages)</vt:lpstr>
      <vt:lpstr>Ouverture interdisciplinaire  (maximum 2 pages)</vt:lpstr>
      <vt:lpstr>Evolution des travaux et valorisation des résultats de la thèse (Production scientifique, brevet, vulgarisation, prototypage ….)  (maximum 2 pages)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Doctorale : 1re année Doctorat LMD  Cours : Publications Scientifiques et éthique</dc:title>
  <dc:creator>zinou</dc:creator>
  <cp:lastModifiedBy>pc</cp:lastModifiedBy>
  <cp:revision>286</cp:revision>
  <dcterms:created xsi:type="dcterms:W3CDTF">2016-11-25T08:13:29Z</dcterms:created>
  <dcterms:modified xsi:type="dcterms:W3CDTF">2022-09-14T07:33:20Z</dcterms:modified>
</cp:coreProperties>
</file>